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0"/>
  </p:notesMasterIdLst>
  <p:sldIdLst>
    <p:sldId id="256" r:id="rId2"/>
    <p:sldId id="257" r:id="rId3"/>
    <p:sldId id="258" r:id="rId4"/>
    <p:sldId id="270" r:id="rId5"/>
    <p:sldId id="271" r:id="rId6"/>
    <p:sldId id="264" r:id="rId7"/>
    <p:sldId id="267" r:id="rId8"/>
    <p:sldId id="259" r:id="rId9"/>
    <p:sldId id="260" r:id="rId10"/>
    <p:sldId id="272" r:id="rId11"/>
    <p:sldId id="266" r:id="rId12"/>
    <p:sldId id="273" r:id="rId13"/>
    <p:sldId id="263" r:id="rId14"/>
    <p:sldId id="274" r:id="rId15"/>
    <p:sldId id="284" r:id="rId16"/>
    <p:sldId id="276" r:id="rId17"/>
    <p:sldId id="275" r:id="rId18"/>
    <p:sldId id="282" r:id="rId19"/>
    <p:sldId id="283" r:id="rId20"/>
    <p:sldId id="277" r:id="rId21"/>
    <p:sldId id="278" r:id="rId22"/>
    <p:sldId id="265" r:id="rId23"/>
    <p:sldId id="280" r:id="rId24"/>
    <p:sldId id="269" r:id="rId25"/>
    <p:sldId id="279" r:id="rId26"/>
    <p:sldId id="268" r:id="rId27"/>
    <p:sldId id="261" r:id="rId28"/>
    <p:sldId id="281" r:id="rId29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64" autoAdjust="0"/>
    <p:restoredTop sz="86323" autoAdjust="0"/>
  </p:normalViewPr>
  <p:slideViewPr>
    <p:cSldViewPr>
      <p:cViewPr>
        <p:scale>
          <a:sx n="90" d="100"/>
          <a:sy n="90" d="100"/>
        </p:scale>
        <p:origin x="-2244" y="-6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02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jpeg>
</file>

<file path=ppt/media/image13.jp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9772A-1CC3-4B02-B7ED-1D9D2F5DB31B}" type="datetimeFigureOut">
              <a:rPr lang="de-CH" smtClean="0"/>
              <a:t>22.04.2012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06ABDA-ACBF-426E-A242-59333FDAF8AF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8150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Delia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99807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Lukas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78784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Christina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83356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Christina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514699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smtClean="0"/>
              <a:t>Christina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261564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smtClean="0"/>
              <a:t>Christina</a:t>
            </a: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97582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smtClean="0"/>
              <a:t>Christina</a:t>
            </a: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597582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smtClean="0"/>
              <a:t>Christina</a:t>
            </a: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159521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smtClean="0"/>
              <a:t>Christina</a:t>
            </a: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30966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smtClean="0"/>
              <a:t>Christina</a:t>
            </a: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30966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smtClean="0"/>
              <a:t>Christina</a:t>
            </a: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03096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Delia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303826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smtClean="0"/>
              <a:t>Christina</a:t>
            </a:r>
          </a:p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410860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CH" dirty="0" smtClean="0"/>
              <a:t>Christina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555788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Delia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22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858588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Delia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23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496650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Lukas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24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6937610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Lukas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25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312488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Christina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26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5649953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Christina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27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6348934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28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930708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Delia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87474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Delia Einleitung, Rest jeder</a:t>
            </a:r>
            <a:r>
              <a:rPr lang="de-CH" baseline="0" dirty="0" smtClean="0"/>
              <a:t> selbst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11090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Delia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539237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Lukas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530233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Lukas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93064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Lukas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102170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Lukas</a:t>
            </a:r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06ABDA-ACBF-426E-A242-59333FDAF8AF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19827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winkliges Dreieck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17" name="Untertitel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de-DE" smtClean="0"/>
              <a:t>Formatvorlage des Untertitelmasters durch Klicken bearbeiten</a:t>
            </a:r>
            <a:endParaRPr kumimoji="0" lang="en-US"/>
          </a:p>
        </p:txBody>
      </p:sp>
      <p:grpSp>
        <p:nvGrpSpPr>
          <p:cNvPr id="2" name="Gruppieren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ihand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ihand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ihand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Gerade Verbindung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umsplatzhalt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de-DE"/>
          </a:p>
        </p:txBody>
      </p:sp>
      <p:sp>
        <p:nvSpPr>
          <p:cNvPr id="27" name="Foliennummernplatzhalt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7" name="Eingekerbter Richtungspfeil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Eingekerbter Richtungspfeil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Vergleich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de-DE" smtClean="0"/>
              <a:t>Textmasterformat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de-DE" smtClean="0"/>
              <a:t>Bild durch Klicken auf Symbol hinzufügen</a:t>
            </a:r>
            <a:endParaRPr kumimoji="0"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8" name="Freihand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ihand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echtwinkliges Dreieck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Gerade Verbindung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Eingekerbter Richtungspfeil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Eingekerbter Richtungspfeil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ihand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ihand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echtwinkliges Dreieck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Gerade Verbindung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elplatzhalt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0" name="Textplatzhalt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de-DE" smtClean="0"/>
              <a:t>Textmasterformat bearbeiten</a:t>
            </a:r>
          </a:p>
          <a:p>
            <a:pPr lvl="1" eaLnBrk="1" latinLnBrk="0" hangingPunct="1"/>
            <a:r>
              <a:rPr kumimoji="0" lang="de-DE" smtClean="0"/>
              <a:t>Zweite Ebene</a:t>
            </a:r>
          </a:p>
          <a:p>
            <a:pPr lvl="2" eaLnBrk="1" latinLnBrk="0" hangingPunct="1"/>
            <a:r>
              <a:rPr kumimoji="0" lang="de-DE" smtClean="0"/>
              <a:t>Dritte Ebene</a:t>
            </a:r>
          </a:p>
          <a:p>
            <a:pPr lvl="3" eaLnBrk="1" latinLnBrk="0" hangingPunct="1"/>
            <a:r>
              <a:rPr kumimoji="0" lang="de-DE" smtClean="0"/>
              <a:t>Vierte Ebene</a:t>
            </a:r>
          </a:p>
          <a:p>
            <a:pPr lvl="4" eaLnBrk="1" latinLnBrk="0" hangingPunct="1"/>
            <a:r>
              <a:rPr kumimoji="0" lang="de-DE" smtClean="0"/>
              <a:t>Fünfte Ebene</a:t>
            </a:r>
            <a:endParaRPr kumimoji="0"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BA50D42-C9CD-4801-B293-61D1F53EC57E}" type="datetimeFigureOut">
              <a:rPr lang="de-DE" smtClean="0"/>
              <a:t>22.04.2012</a:t>
            </a:fld>
            <a:endParaRPr lang="de-DE"/>
          </a:p>
        </p:txBody>
      </p:sp>
      <p:sp>
        <p:nvSpPr>
          <p:cNvPr id="22" name="Fußzeilenplatzhalt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de-DE"/>
          </a:p>
        </p:txBody>
      </p:sp>
      <p:sp>
        <p:nvSpPr>
          <p:cNvPr id="18" name="Foliennummernplatzhalt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6C6AE60A-B69C-4790-82F7-3882EDF23186}" type="slidenum">
              <a:rPr lang="de-DE" smtClean="0"/>
              <a:t>‹Nr.›</a:t>
            </a:fld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heidt.christina@gmail.com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755576" y="4005064"/>
            <a:ext cx="7632848" cy="2016224"/>
          </a:xfrm>
        </p:spPr>
        <p:txBody>
          <a:bodyPr>
            <a:normAutofit/>
          </a:bodyPr>
          <a:lstStyle/>
          <a:p>
            <a:pPr algn="ctr"/>
            <a:r>
              <a:rPr lang="de-CH" dirty="0" smtClean="0">
                <a:solidFill>
                  <a:schemeClr val="tx1"/>
                </a:solidFill>
              </a:rPr>
              <a:t>Studienarbeit für </a:t>
            </a:r>
            <a:r>
              <a:rPr lang="de-CH" dirty="0">
                <a:solidFill>
                  <a:schemeClr val="tx1"/>
                </a:solidFill>
              </a:rPr>
              <a:t>Zühlke Engineering </a:t>
            </a:r>
            <a:r>
              <a:rPr lang="de-CH" dirty="0" smtClean="0">
                <a:solidFill>
                  <a:schemeClr val="tx1"/>
                </a:solidFill>
              </a:rPr>
              <a:t>AG</a:t>
            </a:r>
            <a:br>
              <a:rPr lang="de-CH" dirty="0" smtClean="0">
                <a:solidFill>
                  <a:schemeClr val="tx1"/>
                </a:solidFill>
              </a:rPr>
            </a:br>
            <a:r>
              <a:rPr lang="de-CH" dirty="0" smtClean="0">
                <a:solidFill>
                  <a:schemeClr val="tx1"/>
                </a:solidFill>
              </a:rPr>
              <a:t>Hochschule für Technik Rapperswil (HSR</a:t>
            </a:r>
            <a:r>
              <a:rPr lang="de-CH" dirty="0" smtClean="0">
                <a:solidFill>
                  <a:schemeClr val="tx1"/>
                </a:solidFill>
              </a:rPr>
              <a:t>)</a:t>
            </a:r>
          </a:p>
        </p:txBody>
      </p:sp>
      <p:pic>
        <p:nvPicPr>
          <p:cNvPr id="1027" name="Picture 3" descr="D:\hsr\Semesterarbeit\svn\doc\media\logo_transparen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295776"/>
            <a:ext cx="3744416" cy="2637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D:\hsr\Semesterarbeit\svn\doc\media\zuehlke_logo_hire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285085"/>
            <a:ext cx="908720" cy="908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D:\hsr\Semesterarbeit\svn\doc\media\video\hsr-logo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553" y="285085"/>
            <a:ext cx="1907728" cy="74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feld 1"/>
          <p:cNvSpPr txBox="1"/>
          <p:nvPr/>
        </p:nvSpPr>
        <p:spPr>
          <a:xfrm>
            <a:off x="1151620" y="5949280"/>
            <a:ext cx="68407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</a:rPr>
              <a:t>Christina Heidt, Delia </a:t>
            </a:r>
            <a:r>
              <a:rPr lang="de-CH" sz="2400" dirty="0" err="1">
                <a:solidFill>
                  <a:schemeClr val="bg1"/>
                </a:solidFill>
              </a:rPr>
              <a:t>Treichler</a:t>
            </a:r>
            <a:r>
              <a:rPr lang="de-CH" sz="2400" dirty="0">
                <a:solidFill>
                  <a:schemeClr val="bg1"/>
                </a:solidFill>
              </a:rPr>
              <a:t>, Lukas Elmer</a:t>
            </a:r>
          </a:p>
        </p:txBody>
      </p:sp>
    </p:spTree>
    <p:extLst>
      <p:ext uri="{BB962C8B-B14F-4D97-AF65-F5344CB8AC3E}">
        <p14:creationId xmlns:p14="http://schemas.microsoft.com/office/powerpoint/2010/main" val="70195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Realisierung: Systemübersicht</a:t>
            </a:r>
            <a:endParaRPr lang="de-CH" dirty="0"/>
          </a:p>
        </p:txBody>
      </p:sp>
      <p:pic>
        <p:nvPicPr>
          <p:cNvPr id="1026" name="Picture 2" descr="D:\_svn\flip_svn.elmermx.ch\doc\Bericht\05_Technischer_Bericht_Teil_2\06_Entwurf\systemuebersicht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632" y="1124744"/>
            <a:ext cx="6313934" cy="4688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49436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Interview</a:t>
            </a:r>
          </a:p>
          <a:p>
            <a:r>
              <a:rPr lang="de-CH" dirty="0" err="1" smtClean="0"/>
              <a:t>Personas</a:t>
            </a:r>
            <a:endParaRPr lang="de-CH" dirty="0"/>
          </a:p>
          <a:p>
            <a:r>
              <a:rPr lang="de-CH" dirty="0" smtClean="0"/>
              <a:t>Szenarien</a:t>
            </a:r>
          </a:p>
          <a:p>
            <a:pPr lvl="1"/>
            <a:r>
              <a:rPr lang="de-CH" dirty="0" smtClean="0"/>
              <a:t>Ist-Szenarien</a:t>
            </a:r>
          </a:p>
          <a:p>
            <a:pPr lvl="1"/>
            <a:r>
              <a:rPr lang="de-CH" dirty="0" smtClean="0"/>
              <a:t>Soll-Szenarien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Realisierung: </a:t>
            </a:r>
            <a:r>
              <a:rPr lang="de-CH" dirty="0" err="1" smtClean="0"/>
              <a:t>Personas</a:t>
            </a:r>
            <a:r>
              <a:rPr lang="de-CH" dirty="0" smtClean="0"/>
              <a:t> und Szenarien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3907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179512" y="3933056"/>
            <a:ext cx="2962672" cy="2304255"/>
          </a:xfrm>
        </p:spPr>
        <p:txBody>
          <a:bodyPr>
            <a:normAutofit/>
          </a:bodyPr>
          <a:lstStyle/>
          <a:p>
            <a:pPr marL="109728" indent="0">
              <a:buNone/>
            </a:pPr>
            <a:r>
              <a:rPr lang="de-CH" sz="2400" b="1" dirty="0"/>
              <a:t>Ulrich </a:t>
            </a:r>
            <a:r>
              <a:rPr lang="de-CH" sz="2400" b="1" dirty="0" smtClean="0"/>
              <a:t>Umsetzer</a:t>
            </a:r>
          </a:p>
          <a:p>
            <a:r>
              <a:rPr lang="de-CH" sz="2400" dirty="0"/>
              <a:t>Projektleiter</a:t>
            </a:r>
          </a:p>
          <a:p>
            <a:r>
              <a:rPr lang="de-CH" sz="2400" dirty="0"/>
              <a:t>42 </a:t>
            </a:r>
            <a:r>
              <a:rPr lang="de-CH" sz="2400" dirty="0" smtClean="0"/>
              <a:t>Jahre</a:t>
            </a:r>
            <a:endParaRPr lang="de-CH" sz="2400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Realisierung: </a:t>
            </a:r>
            <a:r>
              <a:rPr lang="de-CH" dirty="0" err="1" smtClean="0"/>
              <a:t>Personas</a:t>
            </a:r>
            <a:endParaRPr lang="de-CH" dirty="0"/>
          </a:p>
        </p:txBody>
      </p:sp>
      <p:pic>
        <p:nvPicPr>
          <p:cNvPr id="4" name="Picture 5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20" r="6295" b="25841"/>
          <a:stretch/>
        </p:blipFill>
        <p:spPr bwMode="auto">
          <a:xfrm>
            <a:off x="611560" y="1725514"/>
            <a:ext cx="2088232" cy="207933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6"/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0" r="-670" b="6309"/>
          <a:stretch/>
        </p:blipFill>
        <p:spPr bwMode="auto">
          <a:xfrm>
            <a:off x="3635896" y="1725514"/>
            <a:ext cx="2088232" cy="207933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Picture 7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78" r="14342"/>
          <a:stretch/>
        </p:blipFill>
        <p:spPr bwMode="auto">
          <a:xfrm>
            <a:off x="6425703" y="1725514"/>
            <a:ext cx="2071985" cy="207933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Inhaltsplatzhalter 1"/>
          <p:cNvSpPr txBox="1">
            <a:spLocks/>
          </p:cNvSpPr>
          <p:nvPr/>
        </p:nvSpPr>
        <p:spPr>
          <a:xfrm>
            <a:off x="3131840" y="3933056"/>
            <a:ext cx="3312368" cy="2304255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09728" indent="0">
              <a:buNone/>
            </a:pPr>
            <a:r>
              <a:rPr lang="de-CH" sz="2400" b="1" dirty="0"/>
              <a:t>Erik </a:t>
            </a:r>
            <a:r>
              <a:rPr lang="de-CH" sz="2400" b="1" dirty="0" smtClean="0"/>
              <a:t>Entscheider</a:t>
            </a:r>
          </a:p>
          <a:p>
            <a:r>
              <a:rPr lang="de-CH" sz="2400" dirty="0"/>
              <a:t>Abteilungsleiter</a:t>
            </a:r>
          </a:p>
          <a:p>
            <a:r>
              <a:rPr lang="de-CH" sz="2400" dirty="0"/>
              <a:t>54 </a:t>
            </a:r>
            <a:r>
              <a:rPr lang="de-CH" sz="2400" dirty="0" smtClean="0"/>
              <a:t>Jahre</a:t>
            </a:r>
            <a:endParaRPr lang="de-CH" sz="2400" dirty="0"/>
          </a:p>
        </p:txBody>
      </p:sp>
      <p:sp>
        <p:nvSpPr>
          <p:cNvPr id="8" name="Inhaltsplatzhalter 1"/>
          <p:cNvSpPr txBox="1">
            <a:spLocks/>
          </p:cNvSpPr>
          <p:nvPr/>
        </p:nvSpPr>
        <p:spPr>
          <a:xfrm>
            <a:off x="5940152" y="3942698"/>
            <a:ext cx="3312368" cy="2304255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marL="109728" indent="0">
              <a:buNone/>
            </a:pPr>
            <a:r>
              <a:rPr lang="de-CH" sz="2400" b="1" dirty="0" smtClean="0"/>
              <a:t>Bettina Bewerberin</a:t>
            </a:r>
          </a:p>
          <a:p>
            <a:r>
              <a:rPr lang="de-CH" sz="2400" dirty="0" smtClean="0"/>
              <a:t>Hochschul-absolventin</a:t>
            </a:r>
          </a:p>
          <a:p>
            <a:r>
              <a:rPr lang="de-CH" sz="2400" dirty="0" smtClean="0"/>
              <a:t>26 </a:t>
            </a:r>
            <a:r>
              <a:rPr lang="de-CH" sz="2400" dirty="0"/>
              <a:t>Jahre</a:t>
            </a:r>
          </a:p>
          <a:p>
            <a:pPr marL="109728" indent="0">
              <a:buNone/>
            </a:pPr>
            <a:endParaRPr lang="de-CH" sz="2400" dirty="0" smtClean="0"/>
          </a:p>
        </p:txBody>
      </p:sp>
    </p:spTree>
    <p:extLst>
      <p:ext uri="{BB962C8B-B14F-4D97-AF65-F5344CB8AC3E}">
        <p14:creationId xmlns:p14="http://schemas.microsoft.com/office/powerpoint/2010/main" val="2067192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Creative Workshop</a:t>
            </a:r>
          </a:p>
          <a:p>
            <a:pPr lvl="1"/>
            <a:r>
              <a:rPr lang="de-CH" dirty="0" smtClean="0"/>
              <a:t>Innovation, Brainstorming</a:t>
            </a:r>
          </a:p>
          <a:p>
            <a:r>
              <a:rPr lang="de-CH" dirty="0" smtClean="0"/>
              <a:t>Verschiedene Varianten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Realisierung: </a:t>
            </a:r>
            <a:r>
              <a:rPr lang="de-CH" dirty="0" smtClean="0"/>
              <a:t>Interaktionskonzept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76746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hsr\Semesterarbeit\svn\doc\Bericht\05_Technischer_Bericht_Teil_2\05_Domain Analyse\Creative Workshop\IMG_20111007_154838_edit_01.jp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" t="-4864" r="-55" b="4864"/>
          <a:stretch/>
        </p:blipFill>
        <p:spPr bwMode="auto">
          <a:xfrm>
            <a:off x="1115616" y="-243408"/>
            <a:ext cx="6869726" cy="3869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804" y="3813943"/>
            <a:ext cx="6869726" cy="322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032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9" t="3618" r="15079" b="20763"/>
          <a:stretch/>
        </p:blipFill>
        <p:spPr bwMode="auto">
          <a:xfrm>
            <a:off x="395536" y="260648"/>
            <a:ext cx="4104169" cy="5390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818592" y="260648"/>
            <a:ext cx="4043031" cy="5390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16861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Creative Workshop</a:t>
            </a:r>
          </a:p>
          <a:p>
            <a:pPr lvl="1"/>
            <a:r>
              <a:rPr lang="de-CH" dirty="0" smtClean="0"/>
              <a:t>Innovation, Brainstorming</a:t>
            </a:r>
          </a:p>
          <a:p>
            <a:r>
              <a:rPr lang="de-CH" dirty="0" smtClean="0"/>
              <a:t>Verschiedene Varianten</a:t>
            </a:r>
          </a:p>
          <a:p>
            <a:r>
              <a:rPr lang="de-CH" dirty="0" smtClean="0"/>
              <a:t>Papier Prototyp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Realisierung: </a:t>
            </a:r>
            <a:r>
              <a:rPr lang="de-CH" dirty="0" smtClean="0"/>
              <a:t>Interaktionskonzept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8858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640"/>
            <a:ext cx="9144000" cy="554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966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0405"/>
            <a:ext cx="9144000" cy="5244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33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1" y="340404"/>
            <a:ext cx="9144000" cy="3297439"/>
          </a:xfrm>
          <a:prstGeom prst="rect">
            <a:avLst/>
          </a:prstGeom>
        </p:spPr>
      </p:pic>
      <p:pic>
        <p:nvPicPr>
          <p:cNvPr id="2" name="Grafik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673" y="3830775"/>
            <a:ext cx="3592759" cy="2694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66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CH" dirty="0" smtClean="0"/>
              <a:t>Einführung</a:t>
            </a:r>
          </a:p>
          <a:p>
            <a:r>
              <a:rPr lang="de-CH" dirty="0" smtClean="0"/>
              <a:t>Ausgangslage und Vision</a:t>
            </a:r>
          </a:p>
          <a:p>
            <a:r>
              <a:rPr lang="de-CH" dirty="0" smtClean="0"/>
              <a:t>Vorgehen</a:t>
            </a:r>
          </a:p>
          <a:p>
            <a:r>
              <a:rPr lang="de-CH" dirty="0" smtClean="0"/>
              <a:t>Realisierung</a:t>
            </a:r>
            <a:endParaRPr lang="de-CH" dirty="0"/>
          </a:p>
          <a:p>
            <a:pPr lvl="1"/>
            <a:r>
              <a:rPr lang="de-CH" dirty="0" err="1"/>
              <a:t>Personas</a:t>
            </a:r>
            <a:r>
              <a:rPr lang="de-CH" dirty="0"/>
              <a:t> und </a:t>
            </a:r>
            <a:r>
              <a:rPr lang="de-CH" dirty="0" smtClean="0"/>
              <a:t>Szenarien</a:t>
            </a:r>
          </a:p>
          <a:p>
            <a:pPr lvl="1"/>
            <a:r>
              <a:rPr lang="de-CH" dirty="0" smtClean="0"/>
              <a:t>Papier Prototyp</a:t>
            </a:r>
          </a:p>
          <a:p>
            <a:pPr lvl="1"/>
            <a:r>
              <a:rPr lang="de-CH" dirty="0" smtClean="0"/>
              <a:t>Technologie</a:t>
            </a:r>
            <a:endParaRPr lang="de-CH" dirty="0"/>
          </a:p>
          <a:p>
            <a:pPr lvl="1"/>
            <a:r>
              <a:rPr lang="de-CH" dirty="0"/>
              <a:t>Externes </a:t>
            </a:r>
            <a:r>
              <a:rPr lang="de-CH" dirty="0" smtClean="0"/>
              <a:t>Design</a:t>
            </a:r>
          </a:p>
          <a:p>
            <a:pPr lvl="1"/>
            <a:r>
              <a:rPr lang="de-CH" dirty="0" smtClean="0"/>
              <a:t>Herausforderungen</a:t>
            </a:r>
          </a:p>
          <a:p>
            <a:r>
              <a:rPr lang="de-CH" dirty="0" smtClean="0"/>
              <a:t>Machbarkeitsstudie: 3D Panel</a:t>
            </a:r>
          </a:p>
          <a:p>
            <a:r>
              <a:rPr lang="de-CH" dirty="0" smtClean="0"/>
              <a:t>Ergebnis und Ausblick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Inhalt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82050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Auf CI/CD der </a:t>
            </a:r>
            <a:r>
              <a:rPr lang="de-CH" dirty="0" err="1" smtClean="0"/>
              <a:t>Zühlke</a:t>
            </a:r>
            <a:r>
              <a:rPr lang="de-CH" dirty="0" smtClean="0"/>
              <a:t> abgestimmt</a:t>
            </a:r>
          </a:p>
          <a:p>
            <a:r>
              <a:rPr lang="de-CH" dirty="0" smtClean="0"/>
              <a:t>Abnahme durch </a:t>
            </a:r>
            <a:r>
              <a:rPr lang="de-CH" dirty="0" err="1" smtClean="0"/>
              <a:t>Zühlke</a:t>
            </a:r>
            <a:endParaRPr lang="de-CH" dirty="0" smtClean="0"/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Realisierung: Externes Design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6672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2656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2670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Mehrere Iteration für Papier Prototypen</a:t>
            </a:r>
          </a:p>
          <a:p>
            <a:pPr lvl="1"/>
            <a:r>
              <a:rPr lang="de-CH" dirty="0" err="1" smtClean="0"/>
              <a:t>Usability</a:t>
            </a:r>
            <a:endParaRPr lang="de-CH" dirty="0" smtClean="0"/>
          </a:p>
          <a:p>
            <a:r>
              <a:rPr lang="de-CH" dirty="0"/>
              <a:t>Technische Herausforderung für </a:t>
            </a:r>
            <a:r>
              <a:rPr lang="de-CH" dirty="0" smtClean="0"/>
              <a:t>Team</a:t>
            </a:r>
          </a:p>
          <a:p>
            <a:pPr lvl="1"/>
            <a:r>
              <a:rPr lang="de-CH" dirty="0" smtClean="0"/>
              <a:t>C#, .NET</a:t>
            </a:r>
          </a:p>
          <a:p>
            <a:pPr lvl="1"/>
            <a:r>
              <a:rPr lang="de-CH" dirty="0" smtClean="0"/>
              <a:t>Visual Studio, Expression </a:t>
            </a:r>
            <a:r>
              <a:rPr lang="de-CH" dirty="0" err="1" smtClean="0"/>
              <a:t>Blend</a:t>
            </a:r>
            <a:endParaRPr lang="de-CH" dirty="0" smtClean="0"/>
          </a:p>
          <a:p>
            <a:pPr lvl="1"/>
            <a:r>
              <a:rPr lang="de-CH" dirty="0" smtClean="0"/>
              <a:t>WPF, MVVM, </a:t>
            </a:r>
            <a:r>
              <a:rPr lang="de-CH" dirty="0" err="1" smtClean="0"/>
              <a:t>Dependency</a:t>
            </a:r>
            <a:r>
              <a:rPr lang="de-CH" dirty="0" smtClean="0"/>
              <a:t> </a:t>
            </a:r>
            <a:r>
              <a:rPr lang="de-CH" dirty="0" err="1" smtClean="0"/>
              <a:t>Injection</a:t>
            </a:r>
            <a:endParaRPr lang="de-CH" dirty="0" smtClean="0"/>
          </a:p>
          <a:p>
            <a:r>
              <a:rPr lang="de-CH" dirty="0" err="1" smtClean="0"/>
              <a:t>Usability</a:t>
            </a:r>
            <a:r>
              <a:rPr lang="de-CH" dirty="0" smtClean="0"/>
              <a:t> Test, Performance Test</a:t>
            </a:r>
          </a:p>
          <a:p>
            <a:pPr lvl="1"/>
            <a:r>
              <a:rPr lang="de-CH" dirty="0" err="1"/>
              <a:t>Surface</a:t>
            </a:r>
            <a:r>
              <a:rPr lang="de-CH" dirty="0"/>
              <a:t> 2 </a:t>
            </a:r>
            <a:r>
              <a:rPr lang="de-CH" dirty="0" smtClean="0"/>
              <a:t>Verfügbarkeit</a:t>
            </a:r>
          </a:p>
          <a:p>
            <a:r>
              <a:rPr lang="de-CH" dirty="0" smtClean="0"/>
              <a:t>Balance der Interessen der </a:t>
            </a:r>
            <a:r>
              <a:rPr lang="de-CH" dirty="0" err="1" smtClean="0"/>
              <a:t>Stakeholders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/>
              <a:t>Realisierung: </a:t>
            </a:r>
            <a:r>
              <a:rPr lang="de-CH" dirty="0" smtClean="0"/>
              <a:t>Herausforderungen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0523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Bild </a:t>
            </a:r>
            <a:r>
              <a:rPr lang="de-CH" dirty="0" err="1" smtClean="0"/>
              <a:t>Surface</a:t>
            </a:r>
            <a:r>
              <a:rPr lang="de-CH" dirty="0" smtClean="0"/>
              <a:t> Knopf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61553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Forschungsteil der Arbeit, Innovation</a:t>
            </a:r>
          </a:p>
          <a:p>
            <a:r>
              <a:rPr lang="de-CH" dirty="0" smtClean="0"/>
              <a:t>Anzahl Projekte sofort erfassbar</a:t>
            </a:r>
          </a:p>
          <a:p>
            <a:r>
              <a:rPr lang="de-CH" dirty="0" smtClean="0"/>
              <a:t>Demonstration der Technologie</a:t>
            </a:r>
          </a:p>
          <a:p>
            <a:r>
              <a:rPr lang="de-CH" dirty="0" smtClean="0"/>
              <a:t>Mathematisch herausfordernd, Performance</a:t>
            </a:r>
          </a:p>
          <a:p>
            <a:endParaRPr lang="de-CH" dirty="0"/>
          </a:p>
          <a:p>
            <a:r>
              <a:rPr lang="de-CH" dirty="0" smtClean="0"/>
              <a:t>Skizze hier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/>
              <a:t>Machbarkeitsstudie: 3D </a:t>
            </a:r>
            <a:r>
              <a:rPr lang="de-CH" dirty="0" smtClean="0"/>
              <a:t>Panel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529273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Bild der </a:t>
            </a:r>
            <a:r>
              <a:rPr lang="de-CH" dirty="0" err="1" smtClean="0"/>
              <a:t>Perspective</a:t>
            </a:r>
            <a:r>
              <a:rPr lang="de-CH" dirty="0" smtClean="0"/>
              <a:t> Wall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2226139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Demo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Ergebnis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215823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Optimierung auf Hardware</a:t>
            </a:r>
          </a:p>
          <a:p>
            <a:r>
              <a:rPr lang="de-CH" dirty="0" smtClean="0"/>
              <a:t>Performance verbessern (virtualisiertes Panel)</a:t>
            </a:r>
          </a:p>
          <a:p>
            <a:r>
              <a:rPr lang="de-CH" dirty="0" smtClean="0"/>
              <a:t>Anbindung </a:t>
            </a:r>
            <a:r>
              <a:rPr lang="de-CH" dirty="0" err="1" smtClean="0"/>
              <a:t>Sharepoint</a:t>
            </a:r>
            <a:endParaRPr lang="de-CH" dirty="0" smtClean="0"/>
          </a:p>
          <a:p>
            <a:r>
              <a:rPr lang="de-CH" dirty="0"/>
              <a:t>Ausbau </a:t>
            </a:r>
            <a:r>
              <a:rPr lang="de-CH" dirty="0" smtClean="0"/>
              <a:t>Funktionalität</a:t>
            </a:r>
            <a:endParaRPr lang="de-CH" dirty="0"/>
          </a:p>
          <a:p>
            <a:pPr lvl="1"/>
            <a:r>
              <a:rPr lang="de-CH" dirty="0" smtClean="0"/>
              <a:t>Versenden von Project Notes</a:t>
            </a:r>
          </a:p>
          <a:p>
            <a:pPr lvl="1"/>
            <a:r>
              <a:rPr lang="de-CH" dirty="0" smtClean="0"/>
              <a:t>Interaktion mit Gerät (Objekt Erkennung)</a:t>
            </a:r>
          </a:p>
          <a:p>
            <a:pPr lvl="1"/>
            <a:r>
              <a:rPr lang="de-CH" dirty="0" smtClean="0"/>
              <a:t>Volltextsuche</a:t>
            </a:r>
          </a:p>
          <a:p>
            <a:pPr lvl="1"/>
            <a:r>
              <a:rPr lang="de-CH" dirty="0" smtClean="0"/>
              <a:t>Demomodus (Bildschirmschoner)</a:t>
            </a:r>
          </a:p>
          <a:p>
            <a:pPr lvl="1"/>
            <a:r>
              <a:rPr lang="de-CH" dirty="0" err="1" smtClean="0"/>
              <a:t>Multitouch</a:t>
            </a:r>
            <a:r>
              <a:rPr lang="de-CH" dirty="0" smtClean="0"/>
              <a:t>-Gesten</a:t>
            </a:r>
          </a:p>
          <a:p>
            <a:pPr lvl="1"/>
            <a:r>
              <a:rPr lang="de-CH" dirty="0" smtClean="0"/>
              <a:t>...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Ausblick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4135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App oder </a:t>
            </a:r>
            <a:r>
              <a:rPr lang="de-CH" dirty="0" err="1" smtClean="0"/>
              <a:t>Surface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32621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Warum Projekt mit</a:t>
            </a:r>
          </a:p>
          <a:p>
            <a:pPr lvl="1"/>
            <a:r>
              <a:rPr lang="de-CH" dirty="0" smtClean="0"/>
              <a:t>HSR</a:t>
            </a:r>
          </a:p>
          <a:p>
            <a:pPr lvl="1"/>
            <a:r>
              <a:rPr lang="de-CH" dirty="0" err="1" smtClean="0"/>
              <a:t>Zühlke</a:t>
            </a:r>
            <a:endParaRPr lang="de-CH" dirty="0" smtClean="0"/>
          </a:p>
          <a:p>
            <a:r>
              <a:rPr lang="de-CH" dirty="0" smtClean="0"/>
              <a:t>Schwerpunkte</a:t>
            </a:r>
          </a:p>
          <a:p>
            <a:r>
              <a:rPr lang="de-CH" dirty="0" smtClean="0"/>
              <a:t>Projektumfang und Zeitraum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Einführung</a:t>
            </a:r>
          </a:p>
        </p:txBody>
      </p:sp>
    </p:spTree>
    <p:extLst>
      <p:ext uri="{BB962C8B-B14F-4D97-AF65-F5344CB8AC3E}">
        <p14:creationId xmlns:p14="http://schemas.microsoft.com/office/powerpoint/2010/main" val="634716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3131840" y="3710205"/>
            <a:ext cx="3163437" cy="2796225"/>
          </a:xfrm>
        </p:spPr>
        <p:txBody>
          <a:bodyPr>
            <a:normAutofit fontScale="77500" lnSpcReduction="20000"/>
          </a:bodyPr>
          <a:lstStyle/>
          <a:p>
            <a:pPr marL="109728" indent="0">
              <a:buNone/>
            </a:pPr>
            <a:r>
              <a:rPr lang="de-CH" dirty="0" smtClean="0"/>
              <a:t>Christina </a:t>
            </a:r>
            <a:r>
              <a:rPr lang="de-CH" dirty="0" smtClean="0"/>
              <a:t>Heidt</a:t>
            </a:r>
          </a:p>
          <a:p>
            <a:r>
              <a:rPr lang="de-CH" dirty="0" smtClean="0">
                <a:hlinkClick r:id="rId3"/>
              </a:rPr>
              <a:t>heidt.christina@gmail.com</a:t>
            </a:r>
            <a:endParaRPr lang="de-CH" dirty="0" smtClean="0"/>
          </a:p>
          <a:p>
            <a:r>
              <a:rPr lang="de-CH" dirty="0" smtClean="0"/>
              <a:t>Hochbauzeichnerin-Lehre mit gestalterischer BMS</a:t>
            </a:r>
          </a:p>
          <a:p>
            <a:r>
              <a:rPr lang="de-CH" dirty="0" smtClean="0"/>
              <a:t>Informatik-Studium an der HSR</a:t>
            </a:r>
            <a:endParaRPr lang="de-CH" dirty="0" smtClean="0"/>
          </a:p>
          <a:p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Einführung: Projektteam</a:t>
            </a:r>
            <a:endParaRPr lang="de-CH" dirty="0"/>
          </a:p>
        </p:txBody>
      </p:sp>
      <p:sp>
        <p:nvSpPr>
          <p:cNvPr id="4" name="Inhaltsplatzhalter 1"/>
          <p:cNvSpPr txBox="1">
            <a:spLocks/>
          </p:cNvSpPr>
          <p:nvPr/>
        </p:nvSpPr>
        <p:spPr>
          <a:xfrm>
            <a:off x="5925043" y="3558507"/>
            <a:ext cx="4411216" cy="242599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de-CH" dirty="0" smtClean="0"/>
              <a:t>Delia </a:t>
            </a:r>
            <a:r>
              <a:rPr lang="de-CH" dirty="0" err="1" smtClean="0"/>
              <a:t>Treichler</a:t>
            </a:r>
            <a:endParaRPr lang="de-CH" dirty="0" smtClean="0"/>
          </a:p>
        </p:txBody>
      </p:sp>
      <p:sp>
        <p:nvSpPr>
          <p:cNvPr id="5" name="Inhaltsplatzhalter 1"/>
          <p:cNvSpPr txBox="1">
            <a:spLocks/>
          </p:cNvSpPr>
          <p:nvPr/>
        </p:nvSpPr>
        <p:spPr>
          <a:xfrm>
            <a:off x="323528" y="3558506"/>
            <a:ext cx="4411216" cy="242599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de-CH" dirty="0" smtClean="0"/>
              <a:t>Lukas Elmer</a:t>
            </a:r>
            <a:endParaRPr lang="de-CH" dirty="0"/>
          </a:p>
        </p:txBody>
      </p:sp>
      <p:sp>
        <p:nvSpPr>
          <p:cNvPr id="6" name="Inhaltsplatzhalter 1"/>
          <p:cNvSpPr txBox="1">
            <a:spLocks/>
          </p:cNvSpPr>
          <p:nvPr/>
        </p:nvSpPr>
        <p:spPr>
          <a:xfrm>
            <a:off x="5724128" y="1132947"/>
            <a:ext cx="4411216" cy="242599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65760" indent="-256032" algn="l" rtl="0" eaLnBrk="1" latinLnBrk="0" hangingPunct="1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ct val="68000"/>
              <a:buFont typeface="Wingdings 3"/>
              <a:buChar char="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1792" indent="-228600" algn="l" rtl="0" eaLnBrk="1" latinLnBrk="0" hangingPunct="1">
              <a:spcBef>
                <a:spcPts val="324"/>
              </a:spcBef>
              <a:buClr>
                <a:schemeClr val="accent1"/>
              </a:buClr>
              <a:buFont typeface="Verdana"/>
              <a:buChar char="◦"/>
              <a:defRPr kumimoji="0"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9536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SzPct val="100000"/>
              <a:buFont typeface="Wingdings 2"/>
              <a:buChar char="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430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ts val="350"/>
              </a:spcBef>
              <a:buClr>
                <a:schemeClr val="accent2"/>
              </a:buClr>
              <a:buFont typeface="Wingdings 2"/>
              <a:buChar char="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574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286000" indent="-228600" algn="l" rtl="0" eaLnBrk="1" latinLnBrk="0" hangingPunct="1">
              <a:spcBef>
                <a:spcPts val="350"/>
              </a:spcBef>
              <a:buClr>
                <a:schemeClr val="accent3"/>
              </a:buClr>
              <a:buFont typeface="Wingdings 2"/>
              <a:buChar char="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de-CH" dirty="0" smtClean="0"/>
              <a:t>Mail</a:t>
            </a:r>
          </a:p>
          <a:p>
            <a:r>
              <a:rPr lang="de-CH" dirty="0" smtClean="0"/>
              <a:t>Bild</a:t>
            </a:r>
          </a:p>
          <a:p>
            <a:r>
              <a:rPr lang="de-CH" dirty="0" smtClean="0"/>
              <a:t>Werdegang</a:t>
            </a: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5896" y="1268760"/>
            <a:ext cx="1800200" cy="2313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58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Bild, Name, Funktion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Einführung: Unterstützung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648218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Project Notes als</a:t>
            </a:r>
            <a:br>
              <a:rPr lang="de-CH" dirty="0"/>
            </a:br>
            <a:r>
              <a:rPr lang="de-CH" dirty="0"/>
              <a:t>Referenzprojekte für </a:t>
            </a:r>
            <a:r>
              <a:rPr lang="de-CH" dirty="0" smtClean="0"/>
              <a:t>Kunden</a:t>
            </a:r>
          </a:p>
          <a:p>
            <a:r>
              <a:rPr lang="de-CH" dirty="0" smtClean="0"/>
              <a:t>Präsentation Project Notes</a:t>
            </a:r>
          </a:p>
          <a:p>
            <a:pPr lvl="1"/>
            <a:r>
              <a:rPr lang="de-CH" dirty="0" smtClean="0"/>
              <a:t>Ausgewählte Projekte</a:t>
            </a:r>
          </a:p>
          <a:p>
            <a:pPr lvl="1"/>
            <a:r>
              <a:rPr lang="de-CH" dirty="0" smtClean="0"/>
              <a:t>Suchen schwierig</a:t>
            </a:r>
            <a:endParaRPr lang="de-CH" dirty="0"/>
          </a:p>
          <a:p>
            <a:pPr lvl="1"/>
            <a:r>
              <a:rPr lang="de-CH" dirty="0" smtClean="0"/>
              <a:t>Nicht interaktiv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Ausgangslage</a:t>
            </a:r>
            <a:endParaRPr lang="de-CH" dirty="0"/>
          </a:p>
        </p:txBody>
      </p:sp>
      <p:pic>
        <p:nvPicPr>
          <p:cNvPr id="2050" name="Picture 2" descr="D:\hsr\Semesterarbeit\svn\doc\media\pn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2132856"/>
            <a:ext cx="3694742" cy="4375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037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hsr\Semesterarbeit\svn\doc\media\surface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112" y="3861047"/>
            <a:ext cx="3168352" cy="2263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Interaktive Informationen</a:t>
            </a:r>
          </a:p>
          <a:p>
            <a:pPr lvl="1"/>
            <a:r>
              <a:rPr lang="de-CH" dirty="0" smtClean="0"/>
              <a:t>Kundenzone</a:t>
            </a:r>
          </a:p>
          <a:p>
            <a:pPr lvl="1"/>
            <a:r>
              <a:rPr lang="de-CH" dirty="0" smtClean="0"/>
              <a:t>Messen</a:t>
            </a:r>
          </a:p>
          <a:p>
            <a:r>
              <a:rPr lang="de-CH" dirty="0" err="1" smtClean="0"/>
              <a:t>Zühlke</a:t>
            </a:r>
            <a:r>
              <a:rPr lang="de-CH" dirty="0" smtClean="0"/>
              <a:t> als innovative Firma mit neuen Technologien</a:t>
            </a:r>
          </a:p>
          <a:p>
            <a:r>
              <a:rPr lang="de-CH" dirty="0" smtClean="0"/>
              <a:t>Beispielprojekt </a:t>
            </a:r>
            <a:r>
              <a:rPr lang="de-CH" dirty="0"/>
              <a:t>für </a:t>
            </a:r>
            <a:r>
              <a:rPr lang="de-CH" dirty="0" smtClean="0"/>
              <a:t>Kunden</a:t>
            </a:r>
          </a:p>
          <a:p>
            <a:r>
              <a:rPr lang="de-CH" dirty="0" smtClean="0"/>
              <a:t>Schwerpunkte</a:t>
            </a:r>
          </a:p>
          <a:p>
            <a:pPr lvl="1"/>
            <a:r>
              <a:rPr lang="de-CH" dirty="0" err="1" smtClean="0"/>
              <a:t>Usability</a:t>
            </a:r>
            <a:endParaRPr lang="de-CH" dirty="0" smtClean="0"/>
          </a:p>
          <a:p>
            <a:pPr lvl="1"/>
            <a:r>
              <a:rPr lang="de-CH" dirty="0" smtClean="0"/>
              <a:t>Grafisches Design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Vision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70418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Projektmethodik: </a:t>
            </a:r>
            <a:r>
              <a:rPr lang="de-CH" dirty="0" err="1" smtClean="0"/>
              <a:t>Scrum</a:t>
            </a:r>
            <a:endParaRPr lang="de-CH" dirty="0" smtClean="0"/>
          </a:p>
          <a:p>
            <a:pPr lvl="1"/>
            <a:r>
              <a:rPr lang="de-CH" dirty="0" smtClean="0"/>
              <a:t>8 Sprints à 2 Wochen</a:t>
            </a:r>
          </a:p>
          <a:p>
            <a:pPr lvl="1"/>
            <a:r>
              <a:rPr lang="de-CH" dirty="0"/>
              <a:t>User </a:t>
            </a:r>
            <a:r>
              <a:rPr lang="de-CH" dirty="0" smtClean="0"/>
              <a:t>Stories</a:t>
            </a:r>
          </a:p>
          <a:p>
            <a:r>
              <a:rPr lang="de-CH" dirty="0" smtClean="0"/>
              <a:t>UCD</a:t>
            </a:r>
          </a:p>
          <a:p>
            <a:pPr lvl="1"/>
            <a:r>
              <a:rPr lang="de-CH" dirty="0" smtClean="0"/>
              <a:t>Benutzerorientiertes Vorgehen</a:t>
            </a:r>
          </a:p>
          <a:p>
            <a:pPr lvl="1"/>
            <a:r>
              <a:rPr lang="de-CH" dirty="0" smtClean="0"/>
              <a:t>Bessere </a:t>
            </a:r>
            <a:r>
              <a:rPr lang="de-CH" dirty="0" err="1" smtClean="0"/>
              <a:t>Usability</a:t>
            </a:r>
            <a:endParaRPr lang="de-CH" dirty="0" smtClean="0"/>
          </a:p>
          <a:p>
            <a:pPr lvl="1"/>
            <a:r>
              <a:rPr lang="de-CH" dirty="0" smtClean="0"/>
              <a:t>Keine Bedienungsanleitung</a:t>
            </a:r>
          </a:p>
          <a:p>
            <a:pPr lvl="1"/>
            <a:r>
              <a:rPr lang="de-CH" dirty="0" err="1" smtClean="0"/>
              <a:t>Usability</a:t>
            </a:r>
            <a:r>
              <a:rPr lang="de-CH" dirty="0" smtClean="0"/>
              <a:t> Tests</a:t>
            </a:r>
          </a:p>
          <a:p>
            <a:r>
              <a:rPr lang="de-CH" dirty="0" smtClean="0"/>
              <a:t>Neue Technologie =&gt; Architekturprototyp</a:t>
            </a:r>
          </a:p>
          <a:p>
            <a:r>
              <a:rPr lang="de-CH" dirty="0" smtClean="0"/>
              <a:t>Unit Tests</a:t>
            </a:r>
            <a:endParaRPr lang="de-CH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CH" dirty="0" smtClean="0"/>
              <a:t>Vorgehen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7146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smtClean="0"/>
              <a:t>Microsoft </a:t>
            </a:r>
            <a:r>
              <a:rPr lang="de-CH" dirty="0" err="1" smtClean="0"/>
              <a:t>Surface</a:t>
            </a:r>
            <a:r>
              <a:rPr lang="de-CH" dirty="0" smtClean="0"/>
              <a:t> 2</a:t>
            </a:r>
          </a:p>
          <a:p>
            <a:pPr lvl="1"/>
            <a:r>
              <a:rPr lang="de-CH" dirty="0" err="1" smtClean="0"/>
              <a:t>Multitouch</a:t>
            </a:r>
            <a:endParaRPr lang="de-CH" dirty="0" smtClean="0"/>
          </a:p>
          <a:p>
            <a:pPr lvl="1"/>
            <a:r>
              <a:rPr lang="de-CH" dirty="0" smtClean="0"/>
              <a:t>Objekt Erkennung (z.B. Visitenkarte)</a:t>
            </a:r>
          </a:p>
          <a:p>
            <a:r>
              <a:rPr lang="de-CH" dirty="0" err="1" smtClean="0"/>
              <a:t>Ticketing</a:t>
            </a:r>
            <a:r>
              <a:rPr lang="de-CH" dirty="0" smtClean="0"/>
              <a:t> System (</a:t>
            </a:r>
            <a:r>
              <a:rPr lang="de-CH" dirty="0" err="1" smtClean="0"/>
              <a:t>Redmine</a:t>
            </a:r>
            <a:r>
              <a:rPr lang="de-CH" dirty="0" smtClean="0"/>
              <a:t>)</a:t>
            </a:r>
          </a:p>
          <a:p>
            <a:r>
              <a:rPr lang="de-CH" dirty="0" err="1" smtClean="0"/>
              <a:t>Versionierung</a:t>
            </a:r>
            <a:r>
              <a:rPr lang="de-CH" dirty="0" smtClean="0"/>
              <a:t> (SVN)</a:t>
            </a:r>
          </a:p>
          <a:p>
            <a:r>
              <a:rPr lang="de-CH" dirty="0"/>
              <a:t>Visual </a:t>
            </a:r>
            <a:r>
              <a:rPr lang="de-CH" dirty="0" smtClean="0"/>
              <a:t>Studio</a:t>
            </a:r>
          </a:p>
          <a:p>
            <a:r>
              <a:rPr lang="de-CH" dirty="0"/>
              <a:t>WPF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CH" dirty="0" smtClean="0"/>
              <a:t>Realisierung: Technologie und Tools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26460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eimos">
  <a:themeElements>
    <a:clrScheme name="Wellenform">
      <a:dk1>
        <a:sysClr val="windowText" lastClr="000000"/>
      </a:dk1>
      <a:lt1>
        <a:sysClr val="window" lastClr="FFFFFF"/>
      </a:lt1>
      <a:dk2>
        <a:srgbClr val="073E87"/>
      </a:dk2>
      <a:lt2>
        <a:srgbClr val="C6E7FC"/>
      </a:lt2>
      <a:accent1>
        <a:srgbClr val="31B6FD"/>
      </a:accent1>
      <a:accent2>
        <a:srgbClr val="4584D3"/>
      </a:accent2>
      <a:accent3>
        <a:srgbClr val="5BD078"/>
      </a:accent3>
      <a:accent4>
        <a:srgbClr val="A5D028"/>
      </a:accent4>
      <a:accent5>
        <a:srgbClr val="F5C040"/>
      </a:accent5>
      <a:accent6>
        <a:srgbClr val="05E0DB"/>
      </a:accent6>
      <a:hlink>
        <a:srgbClr val="0080FF"/>
      </a:hlink>
      <a:folHlink>
        <a:srgbClr val="5EAEFF"/>
      </a:folHlink>
    </a:clrScheme>
    <a:fontScheme name="Deimos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Deimo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0</TotalTime>
  <Words>384</Words>
  <Application>Microsoft Office PowerPoint</Application>
  <PresentationFormat>Bildschirmpräsentation (4:3)</PresentationFormat>
  <Paragraphs>183</Paragraphs>
  <Slides>28</Slides>
  <Notes>28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29" baseType="lpstr">
      <vt:lpstr>Deimos</vt:lpstr>
      <vt:lpstr>PowerPoint-Präsentation</vt:lpstr>
      <vt:lpstr>Inhalt</vt:lpstr>
      <vt:lpstr>Einführung</vt:lpstr>
      <vt:lpstr>Einführung: Projektteam</vt:lpstr>
      <vt:lpstr>Einführung: Unterstützung</vt:lpstr>
      <vt:lpstr>Ausgangslage</vt:lpstr>
      <vt:lpstr>Vision</vt:lpstr>
      <vt:lpstr>Vorgehen</vt:lpstr>
      <vt:lpstr>Realisierung: Technologie und Tools</vt:lpstr>
      <vt:lpstr>Realisierung: Systemübersicht</vt:lpstr>
      <vt:lpstr>Realisierung: Personas und Szenarien</vt:lpstr>
      <vt:lpstr>Realisierung: Personas</vt:lpstr>
      <vt:lpstr>Realisierung: Interaktionskonzept</vt:lpstr>
      <vt:lpstr>PowerPoint-Präsentation</vt:lpstr>
      <vt:lpstr>PowerPoint-Präsentation</vt:lpstr>
      <vt:lpstr>Realisierung: Interaktionskonzept</vt:lpstr>
      <vt:lpstr>PowerPoint-Präsentation</vt:lpstr>
      <vt:lpstr>PowerPoint-Präsentation</vt:lpstr>
      <vt:lpstr>PowerPoint-Präsentation</vt:lpstr>
      <vt:lpstr>Realisierung: Externes Design</vt:lpstr>
      <vt:lpstr>PowerPoint-Präsentation</vt:lpstr>
      <vt:lpstr>Realisierung: Herausforderungen</vt:lpstr>
      <vt:lpstr>PowerPoint-Präsentation</vt:lpstr>
      <vt:lpstr>Machbarkeitsstudie: 3D Panel</vt:lpstr>
      <vt:lpstr>PowerPoint-Präsentation</vt:lpstr>
      <vt:lpstr>Ergebnis</vt:lpstr>
      <vt:lpstr>Ausblick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Lukas Elmer</dc:creator>
  <cp:lastModifiedBy>Christina</cp:lastModifiedBy>
  <cp:revision>82</cp:revision>
  <dcterms:created xsi:type="dcterms:W3CDTF">2012-04-20T09:07:43Z</dcterms:created>
  <dcterms:modified xsi:type="dcterms:W3CDTF">2012-04-22T11:39:08Z</dcterms:modified>
</cp:coreProperties>
</file>

<file path=docProps/thumbnail.jpeg>
</file>